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9" r:id="rId3"/>
    <p:sldId id="267" r:id="rId4"/>
    <p:sldId id="271" r:id="rId5"/>
    <p:sldId id="270" r:id="rId6"/>
    <p:sldId id="266" r:id="rId7"/>
    <p:sldId id="265" r:id="rId8"/>
    <p:sldId id="268" r:id="rId9"/>
    <p:sldId id="257" r:id="rId10"/>
    <p:sldId id="262" r:id="rId11"/>
    <p:sldId id="256" r:id="rId12"/>
    <p:sldId id="272" r:id="rId13"/>
    <p:sldId id="263" r:id="rId14"/>
    <p:sldId id="264" r:id="rId15"/>
    <p:sldId id="281" r:id="rId16"/>
    <p:sldId id="258" r:id="rId17"/>
    <p:sldId id="261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685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4851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277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273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77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607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54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628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28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0432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77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E2E30-694E-485D-A665-F2150DE53909}" type="datetimeFigureOut">
              <a:rPr lang="es-MX" smtClean="0"/>
              <a:t>12/04/2019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A2393-8A06-4864-A502-B70029556EE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390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3" y="761999"/>
            <a:ext cx="10776857" cy="53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730829"/>
            <a:ext cx="12409716" cy="930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143001"/>
            <a:ext cx="12409716" cy="930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49082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629" y="-261261"/>
            <a:ext cx="12322629" cy="924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79085" cy="92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1958" y="-3224596"/>
            <a:ext cx="13975243" cy="104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72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3" y="761999"/>
            <a:ext cx="10776857" cy="538842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9166" y="2957210"/>
            <a:ext cx="11893678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15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Old English Text MT" panose="03040902040508030806" pitchFamily="66" charset="0"/>
              </a:rPr>
              <a:t>Farewell</a:t>
            </a:r>
            <a:r>
              <a:rPr lang="es-ES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Old English Text MT" panose="03040902040508030806" pitchFamily="66" charset="0"/>
              </a:rPr>
              <a:t/>
            </a:r>
            <a:br>
              <a:rPr lang="es-ES" sz="115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Old English Text MT" panose="03040902040508030806" pitchFamily="66" charset="0"/>
              </a:rPr>
            </a:br>
            <a:r>
              <a:rPr lang="es-ES" sz="115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Old English Text MT" panose="03040902040508030806" pitchFamily="66" charset="0"/>
              </a:rPr>
              <a:t>CICLing 2019</a:t>
            </a:r>
            <a:endParaRPr lang="es-ES" sz="115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Old English Text MT" panose="03040902040508030806" pitchFamily="66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6785" y="866162"/>
            <a:ext cx="11378436" cy="52014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215900" prstMaterial="softEdge">
              <a:bevelT w="254000" h="101600"/>
            </a:sp3d>
          </a:bodyPr>
          <a:lstStyle/>
          <a:p>
            <a:pPr algn="ctr"/>
            <a:r>
              <a:rPr lang="es-ES" sz="16600" b="1" dirty="0" err="1" smtClean="0">
                <a:ln/>
                <a:solidFill>
                  <a:schemeClr val="accent4"/>
                </a:solidFill>
              </a:rPr>
              <a:t>Welcome</a:t>
            </a:r>
            <a:r>
              <a:rPr lang="es-ES" sz="16600" b="1" dirty="0" smtClean="0">
                <a:ln/>
                <a:solidFill>
                  <a:schemeClr val="accent4"/>
                </a:solidFill>
              </a:rPr>
              <a:t/>
            </a:r>
            <a:br>
              <a:rPr lang="es-ES" sz="16600" b="1" dirty="0" smtClean="0">
                <a:ln/>
                <a:solidFill>
                  <a:schemeClr val="accent4"/>
                </a:solidFill>
              </a:rPr>
            </a:br>
            <a:r>
              <a:rPr lang="es-ES" sz="16600" b="1" dirty="0" smtClean="0">
                <a:ln/>
                <a:solidFill>
                  <a:schemeClr val="accent4"/>
                </a:solidFill>
              </a:rPr>
              <a:t>CICLing 2020</a:t>
            </a:r>
            <a:endParaRPr lang="es-ES" sz="166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75811" cy="6858000"/>
          </a:xfrm>
        </p:spPr>
      </p:pic>
    </p:spTree>
    <p:extLst>
      <p:ext uri="{BB962C8B-B14F-4D97-AF65-F5344CB8AC3E}">
        <p14:creationId xmlns:p14="http://schemas.microsoft.com/office/powerpoint/2010/main" val="376594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03" y="-1"/>
            <a:ext cx="10320476" cy="6880317"/>
          </a:xfrm>
        </p:spPr>
      </p:pic>
      <p:pic>
        <p:nvPicPr>
          <p:cNvPr id="7" name="Marcador de contenido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069444" y="0"/>
            <a:ext cx="1226317" cy="6880317"/>
          </a:xfrm>
          <a:prstGeom prst="rect">
            <a:avLst/>
          </a:prstGeom>
        </p:spPr>
      </p:pic>
      <p:pic>
        <p:nvPicPr>
          <p:cNvPr id="8" name="Marcador de contenido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7278" y="0"/>
            <a:ext cx="935477" cy="68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9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356" y="-1367517"/>
            <a:ext cx="12790711" cy="95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3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975" y="-918450"/>
            <a:ext cx="1255395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8005" y="0"/>
            <a:ext cx="1722800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40" y="3223"/>
            <a:ext cx="12213640" cy="9160230"/>
          </a:xfrm>
        </p:spPr>
      </p:pic>
    </p:spTree>
    <p:extLst>
      <p:ext uri="{BB962C8B-B14F-4D97-AF65-F5344CB8AC3E}">
        <p14:creationId xmlns:p14="http://schemas.microsoft.com/office/powerpoint/2010/main" val="245054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70" y="-20836"/>
            <a:ext cx="9182911" cy="6878835"/>
          </a:xfr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591481" y="0"/>
            <a:ext cx="3249030" cy="6878835"/>
          </a:xfrm>
          <a:prstGeom prst="rect">
            <a:avLst/>
          </a:prstGeom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75099" y="-41672"/>
            <a:ext cx="1023032" cy="687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34907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288675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178" y="0"/>
            <a:ext cx="6854741" cy="6854741"/>
          </a:xfrm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58008" y="0"/>
            <a:ext cx="3835477" cy="10172641"/>
          </a:xfrm>
          <a:prstGeom prst="rect">
            <a:avLst/>
          </a:prstGeom>
        </p:spPr>
      </p:pic>
      <p:pic>
        <p:nvPicPr>
          <p:cNvPr id="9" name="Marcador de contenido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-3171215"/>
            <a:ext cx="2542175" cy="106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     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Rectángulo 4"/>
          <p:cNvSpPr/>
          <p:nvPr/>
        </p:nvSpPr>
        <p:spPr>
          <a:xfrm>
            <a:off x="2269474" y="866162"/>
            <a:ext cx="7653057" cy="52014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215900" prstMaterial="softEdge">
              <a:bevelT w="254000" h="101600"/>
            </a:sp3d>
          </a:bodyPr>
          <a:lstStyle/>
          <a:p>
            <a:pPr algn="ctr"/>
            <a:r>
              <a:rPr lang="es-ES" sz="16600" b="1" dirty="0" err="1" smtClean="0">
                <a:ln/>
                <a:solidFill>
                  <a:schemeClr val="accent4"/>
                </a:solidFill>
              </a:rPr>
              <a:t>See</a:t>
            </a:r>
            <a:r>
              <a:rPr lang="es-ES" sz="166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s-ES" sz="16600" b="1" dirty="0" err="1" smtClean="0">
                <a:ln/>
                <a:solidFill>
                  <a:schemeClr val="accent4"/>
                </a:solidFill>
              </a:rPr>
              <a:t>you</a:t>
            </a:r>
            <a:r>
              <a:rPr lang="es-ES" sz="16600" b="1" dirty="0" smtClean="0">
                <a:ln/>
                <a:solidFill>
                  <a:schemeClr val="accent4"/>
                </a:solidFill>
              </a:rPr>
              <a:t/>
            </a:r>
            <a:br>
              <a:rPr lang="es-ES" sz="16600" b="1" dirty="0" smtClean="0">
                <a:ln/>
                <a:solidFill>
                  <a:schemeClr val="accent4"/>
                </a:solidFill>
              </a:rPr>
            </a:br>
            <a:r>
              <a:rPr lang="es-ES" sz="16600" b="1" dirty="0" smtClean="0">
                <a:ln/>
                <a:solidFill>
                  <a:schemeClr val="accent4"/>
                </a:solidFill>
              </a:rPr>
              <a:t>in Jaipur</a:t>
            </a:r>
            <a:endParaRPr lang="es-ES" sz="166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355" y="-2383970"/>
            <a:ext cx="12491356" cy="93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6" y="-542921"/>
            <a:ext cx="9862457" cy="73968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733311" y="-547553"/>
            <a:ext cx="1504085" cy="739684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538289"/>
            <a:ext cx="957938" cy="73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356" y="-1106261"/>
            <a:ext cx="12790711" cy="95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38943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816426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1659" y="-457202"/>
            <a:ext cx="15675426" cy="117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20688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5</Words>
  <Application>Microsoft Office PowerPoint</Application>
  <PresentationFormat>Panorámica</PresentationFormat>
  <Paragraphs>4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Old English Text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Alexander Gelbukh</dc:creator>
  <cp:lastModifiedBy>Alexander Gelbukh</cp:lastModifiedBy>
  <cp:revision>20</cp:revision>
  <dcterms:created xsi:type="dcterms:W3CDTF">2019-04-12T07:44:06Z</dcterms:created>
  <dcterms:modified xsi:type="dcterms:W3CDTF">2019-04-12T21:21:20Z</dcterms:modified>
</cp:coreProperties>
</file>