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9" r:id="rId3"/>
    <p:sldId id="259" r:id="rId4"/>
    <p:sldId id="260" r:id="rId5"/>
    <p:sldId id="266" r:id="rId6"/>
    <p:sldId id="275" r:id="rId7"/>
    <p:sldId id="276" r:id="rId8"/>
    <p:sldId id="267" r:id="rId9"/>
    <p:sldId id="268" r:id="rId10"/>
    <p:sldId id="289" r:id="rId11"/>
    <p:sldId id="290" r:id="rId12"/>
    <p:sldId id="291" r:id="rId13"/>
    <p:sldId id="271" r:id="rId14"/>
    <p:sldId id="261" r:id="rId15"/>
    <p:sldId id="272" r:id="rId16"/>
    <p:sldId id="277" r:id="rId17"/>
    <p:sldId id="278" r:id="rId18"/>
    <p:sldId id="279" r:id="rId19"/>
    <p:sldId id="280" r:id="rId20"/>
    <p:sldId id="265" r:id="rId21"/>
    <p:sldId id="284" r:id="rId22"/>
    <p:sldId id="282" r:id="rId23"/>
    <p:sldId id="273" r:id="rId24"/>
    <p:sldId id="281" r:id="rId25"/>
    <p:sldId id="274" r:id="rId26"/>
    <p:sldId id="264" r:id="rId27"/>
    <p:sldId id="285" r:id="rId28"/>
    <p:sldId id="256" r:id="rId29"/>
    <p:sldId id="286" r:id="rId30"/>
    <p:sldId id="303" r:id="rId31"/>
    <p:sldId id="288" r:id="rId32"/>
    <p:sldId id="287" r:id="rId33"/>
    <p:sldId id="292" r:id="rId34"/>
    <p:sldId id="293" r:id="rId35"/>
    <p:sldId id="294" r:id="rId36"/>
    <p:sldId id="295" r:id="rId37"/>
    <p:sldId id="296" r:id="rId38"/>
    <p:sldId id="298" r:id="rId39"/>
    <p:sldId id="297" r:id="rId40"/>
    <p:sldId id="304" r:id="rId41"/>
    <p:sldId id="300" r:id="rId42"/>
    <p:sldId id="301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33" d="100"/>
          <a:sy n="33" d="100"/>
        </p:scale>
        <p:origin x="2178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6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2E64-5998-4F52-9D88-97989A2FB56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9C6C-289F-4FCC-A403-EC6EBDC897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7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2E64-5998-4F52-9D88-97989A2FB56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9C6C-289F-4FCC-A403-EC6EBDC897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6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2E64-5998-4F52-9D88-97989A2FB56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9C6C-289F-4FCC-A403-EC6EBDC897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7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2E64-5998-4F52-9D88-97989A2FB56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9C6C-289F-4FCC-A403-EC6EBDC897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0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2E64-5998-4F52-9D88-97989A2FB56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9C6C-289F-4FCC-A403-EC6EBDC897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19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2E64-5998-4F52-9D88-97989A2FB56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9C6C-289F-4FCC-A403-EC6EBDC897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6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2E64-5998-4F52-9D88-97989A2FB56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9C6C-289F-4FCC-A403-EC6EBDC897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8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2E64-5998-4F52-9D88-97989A2FB56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9C6C-289F-4FCC-A403-EC6EBDC897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8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2E64-5998-4F52-9D88-97989A2FB56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9C6C-289F-4FCC-A403-EC6EBDC897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00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2E64-5998-4F52-9D88-97989A2FB56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9C6C-289F-4FCC-A403-EC6EBDC897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0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2E64-5998-4F52-9D88-97989A2FB56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9C6C-289F-4FCC-A403-EC6EBDC897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56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42E64-5998-4F52-9D88-97989A2FB56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C9C6C-289F-4FCC-A403-EC6EBDC897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0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9202"/>
            <a:ext cx="9133162" cy="641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08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" y="0"/>
            <a:ext cx="107664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7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391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0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895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3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0"/>
            <a:ext cx="11666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00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-381001"/>
            <a:ext cx="11461750" cy="859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91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08001"/>
            <a:ext cx="12192000" cy="812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47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433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78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95300" y="0"/>
            <a:ext cx="11385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47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0"/>
            <a:ext cx="115746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83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414" y="0"/>
            <a:ext cx="9489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53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91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6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-19050"/>
            <a:ext cx="8458200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7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0"/>
            <a:ext cx="115443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2700" y="0"/>
            <a:ext cx="6743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6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1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5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" y="0"/>
            <a:ext cx="12192000" cy="673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3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" y="0"/>
            <a:ext cx="11163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5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3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179" y="-901798"/>
            <a:ext cx="11211641" cy="840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6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675" y="-1"/>
            <a:ext cx="10304825" cy="681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1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939" y="442269"/>
            <a:ext cx="9709194" cy="629564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747069"/>
            <a:ext cx="12192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</a:rPr>
              <a:t>FAREWELL</a:t>
            </a:r>
            <a:endParaRPr lang="en-US" sz="16600" dirty="0">
              <a:solidFill>
                <a:srgbClr val="FF0000"/>
              </a:solidFill>
              <a:effectLst>
                <a:glow rad="1524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272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747069"/>
            <a:ext cx="12192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</a:rPr>
              <a:t>WELCOME</a:t>
            </a:r>
          </a:p>
          <a:p>
            <a:pPr algn="ctr"/>
            <a:r>
              <a:rPr lang="en-US" sz="13800" b="1" dirty="0" err="1" smtClean="0">
                <a:solidFill>
                  <a:srgbClr val="CC00CC"/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CIC</a:t>
            </a:r>
            <a:r>
              <a:rPr lang="en-US" sz="13800" b="1" dirty="0" err="1" smtClean="0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Ling</a:t>
            </a:r>
            <a:r>
              <a:rPr lang="en-US" sz="13800" b="1" dirty="0" smtClean="0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800" b="1" dirty="0" smtClean="0">
                <a:solidFill>
                  <a:srgbClr val="006600"/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en-US" sz="13800" b="1" dirty="0">
              <a:solidFill>
                <a:srgbClr val="006600"/>
              </a:solidFill>
              <a:effectLst>
                <a:glow rad="1524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02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9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872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5515" y="365125"/>
            <a:ext cx="6480969" cy="6480969"/>
          </a:xfrm>
        </p:spPr>
      </p:pic>
    </p:spTree>
    <p:extLst>
      <p:ext uri="{BB962C8B-B14F-4D97-AF65-F5344CB8AC3E}">
        <p14:creationId xmlns:p14="http://schemas.microsoft.com/office/powerpoint/2010/main" val="279330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52697"/>
            <a:ext cx="10515600" cy="58242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/>
              <a:t>“You will see, gentlemen, that we shall be fools enough to take </a:t>
            </a:r>
            <a:r>
              <a:rPr lang="en-US" sz="4000" dirty="0" smtClean="0"/>
              <a:t>_________.”</a:t>
            </a:r>
            <a:endParaRPr lang="en-US" sz="4000" dirty="0"/>
          </a:p>
          <a:p>
            <a:pPr marL="0" indent="0">
              <a:spcBef>
                <a:spcPts val="3000"/>
              </a:spcBef>
              <a:buNone/>
            </a:pPr>
            <a:r>
              <a:rPr lang="en-US" sz="4000" dirty="0" smtClean="0"/>
              <a:t>“You are right; and upon my soul, I would give my life for a hair,” said Athos. “Fortunately, the day after tomorrow we leave Paris. We are going according to all probability to _________.”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4000" dirty="0" smtClean="0"/>
              <a:t>“We are returning to his Eminence, monsieur the Chevalier,” said Athos, advancing; “and you will please to accept the word of Monsieur </a:t>
            </a:r>
            <a:r>
              <a:rPr lang="en-US" sz="4000" dirty="0" err="1" smtClean="0"/>
              <a:t>d’Artagnan</a:t>
            </a:r>
            <a:r>
              <a:rPr lang="en-US" sz="4000" dirty="0" smtClean="0"/>
              <a:t> that he will go straight to _________.”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1501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52697"/>
            <a:ext cx="10515600" cy="58242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/>
              <a:t>“You will see, gentlemen, that we shall be fools enough to take </a:t>
            </a:r>
            <a:r>
              <a:rPr lang="en-US" sz="4000" u="sng" dirty="0"/>
              <a:t>La </a:t>
            </a:r>
            <a:r>
              <a:rPr lang="en-US" sz="4000" u="sng"/>
              <a:t>Rochelle</a:t>
            </a:r>
            <a:r>
              <a:rPr lang="en-US" sz="4000" smtClean="0"/>
              <a:t>.”</a:t>
            </a:r>
            <a:endParaRPr lang="en-US" sz="4000" dirty="0"/>
          </a:p>
          <a:p>
            <a:pPr marL="0" indent="0">
              <a:spcBef>
                <a:spcPts val="3000"/>
              </a:spcBef>
              <a:buNone/>
            </a:pPr>
            <a:r>
              <a:rPr lang="en-US" sz="4000" dirty="0" smtClean="0"/>
              <a:t>“You are right; and upon my soul, I would give my life for a hair,” said Athos. “Fortunately, the day after tomorrow we leave Paris. We are going according to all probability to </a:t>
            </a:r>
            <a:r>
              <a:rPr lang="en-US" sz="4000" u="sng" dirty="0" smtClean="0"/>
              <a:t>La Rochelle</a:t>
            </a:r>
            <a:r>
              <a:rPr lang="en-US" sz="4000" dirty="0" smtClean="0"/>
              <a:t>.”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4000" dirty="0" smtClean="0"/>
              <a:t>“We are returning to his Eminence, monsieur the Chevalier,” said Athos, advancing; “and you will please to accept the word of Monsieur </a:t>
            </a:r>
            <a:r>
              <a:rPr lang="en-US" sz="4000" dirty="0" err="1" smtClean="0"/>
              <a:t>d’Artagnan</a:t>
            </a:r>
            <a:r>
              <a:rPr lang="en-US" sz="4000" dirty="0" smtClean="0"/>
              <a:t> that he will go straight to </a:t>
            </a:r>
            <a:r>
              <a:rPr lang="en-US" sz="4000" u="sng" dirty="0" smtClean="0"/>
              <a:t>La Rochelle</a:t>
            </a:r>
            <a:r>
              <a:rPr lang="en-US" sz="4000" dirty="0" smtClean="0"/>
              <a:t>.”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1667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2602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1007" y="0"/>
            <a:ext cx="12623007" cy="8415338"/>
          </a:xfrm>
        </p:spPr>
      </p:pic>
    </p:spTree>
    <p:extLst>
      <p:ext uri="{BB962C8B-B14F-4D97-AF65-F5344CB8AC3E}">
        <p14:creationId xmlns:p14="http://schemas.microsoft.com/office/powerpoint/2010/main" val="387255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4960" y="-3251391"/>
            <a:ext cx="4942079" cy="9884158"/>
          </a:xfrm>
        </p:spPr>
      </p:pic>
    </p:spTree>
    <p:extLst>
      <p:ext uri="{BB962C8B-B14F-4D97-AF65-F5344CB8AC3E}">
        <p14:creationId xmlns:p14="http://schemas.microsoft.com/office/powerpoint/2010/main" val="427415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72502"/>
          </a:xfrm>
        </p:spPr>
      </p:pic>
    </p:spTree>
    <p:extLst>
      <p:ext uri="{BB962C8B-B14F-4D97-AF65-F5344CB8AC3E}">
        <p14:creationId xmlns:p14="http://schemas.microsoft.com/office/powerpoint/2010/main" val="201435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6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66664"/>
          </a:xfrm>
        </p:spPr>
      </p:pic>
    </p:spTree>
    <p:extLst>
      <p:ext uri="{BB962C8B-B14F-4D97-AF65-F5344CB8AC3E}">
        <p14:creationId xmlns:p14="http://schemas.microsoft.com/office/powerpoint/2010/main" val="158522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05" y="-466394"/>
            <a:ext cx="11798710" cy="732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5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760" y="-1"/>
            <a:ext cx="9144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898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99369"/>
            <a:ext cx="12192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3800" b="1" baseline="30000" dirty="0" smtClean="0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3800" b="1" dirty="0" smtClean="0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800" b="1" dirty="0" err="1" smtClean="0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CICLing</a:t>
            </a:r>
            <a:endParaRPr lang="en-US" sz="13800" b="1" dirty="0" smtClean="0">
              <a:solidFill>
                <a:srgbClr val="FF0000"/>
              </a:solidFill>
              <a:effectLst>
                <a:glow rad="1524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3800" b="1" dirty="0" err="1" smtClean="0">
                <a:solidFill>
                  <a:srgbClr val="CC00CC"/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CIC</a:t>
            </a:r>
            <a:r>
              <a:rPr lang="en-US" sz="13800" b="1" dirty="0" err="1" smtClean="0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Ling</a:t>
            </a:r>
            <a:r>
              <a:rPr lang="en-US" sz="13800" b="1" dirty="0" smtClean="0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800" b="1" dirty="0" smtClean="0">
                <a:solidFill>
                  <a:srgbClr val="006600"/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  <a:p>
            <a:pPr algn="ctr"/>
            <a:r>
              <a:rPr lang="en-US" sz="13800" b="1" dirty="0" smtClean="0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April 7-13 (?)</a:t>
            </a:r>
            <a:endParaRPr lang="en-US" sz="13800" b="1" dirty="0">
              <a:solidFill>
                <a:srgbClr val="FF0000"/>
              </a:solidFill>
              <a:effectLst>
                <a:glow rad="1524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48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1687" r="91643">
                        <a14:foregroundMark x1="40936" y1="43743" x2="39617" y2="27616"/>
                        <a14:backgroundMark x1="41376" y1="8738" x2="66541" y2="67691"/>
                        <a14:backgroundMark x1="57807" y1="91370" x2="71128" y2="2481"/>
                        <a14:backgroundMark x1="48885" y1="5825" x2="70877" y2="49029"/>
                        <a14:backgroundMark x1="71599" y1="25728" x2="72573" y2="96386"/>
                        <a14:backgroundMark x1="63619" y1="97627" x2="67515" y2="61057"/>
                        <a14:backgroundMark x1="54917" y1="96386" x2="63619" y2="71845"/>
                        <a14:backgroundMark x1="54194" y1="46926" x2="59504" y2="64401"/>
                        <a14:backgroundMark x1="49105" y1="31176" x2="49827" y2="34466"/>
                        <a14:backgroundMark x1="42821" y1="18285" x2="44769" y2="20766"/>
                        <a14:backgroundMark x1="48885" y1="37810" x2="53943" y2="38619"/>
                        <a14:backgroundMark x1="47817" y1="38619" x2="53126" y2="42125"/>
                        <a14:backgroundMark x1="53974" y1="45361" x2="54445" y2="47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7200" y="-1447800"/>
            <a:ext cx="14677624" cy="854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4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747069"/>
            <a:ext cx="12192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 you all in</a:t>
            </a:r>
            <a:br>
              <a:rPr lang="en-US" sz="13800" b="1" dirty="0" smtClean="0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3800" b="1" dirty="0" smtClean="0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Rochelle!</a:t>
            </a:r>
            <a:endParaRPr lang="en-US" sz="13800" b="1" dirty="0">
              <a:solidFill>
                <a:srgbClr val="FF0000"/>
              </a:solidFill>
              <a:effectLst>
                <a:glow rad="1524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46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4111" y="1490561"/>
            <a:ext cx="2692676" cy="359023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553" y="1490561"/>
            <a:ext cx="2692675" cy="359023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933" y="1490561"/>
            <a:ext cx="2719412" cy="359023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4994" y="1491482"/>
            <a:ext cx="2739211" cy="358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88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79500"/>
            <a:ext cx="14668500" cy="977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18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6299" y="-1737838"/>
            <a:ext cx="144018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7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56061"/>
            <a:ext cx="12194458" cy="812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6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08000"/>
            <a:ext cx="12192000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88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209</Words>
  <Application>Microsoft Office PowerPoint</Application>
  <PresentationFormat>Panorámica</PresentationFormat>
  <Paragraphs>13</Paragraphs>
  <Slides>42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Alexander Gelbukh</dc:creator>
  <cp:lastModifiedBy>Alexander Gelbukh</cp:lastModifiedBy>
  <cp:revision>33</cp:revision>
  <dcterms:created xsi:type="dcterms:W3CDTF">2018-03-23T03:43:26Z</dcterms:created>
  <dcterms:modified xsi:type="dcterms:W3CDTF">2018-03-23T14:50:11Z</dcterms:modified>
</cp:coreProperties>
</file>