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92" r:id="rId3"/>
    <p:sldId id="295" r:id="rId4"/>
    <p:sldId id="294" r:id="rId5"/>
    <p:sldId id="306" r:id="rId6"/>
    <p:sldId id="307" r:id="rId7"/>
    <p:sldId id="308" r:id="rId8"/>
    <p:sldId id="291" r:id="rId9"/>
    <p:sldId id="293" r:id="rId10"/>
    <p:sldId id="312" r:id="rId11"/>
    <p:sldId id="257" r:id="rId12"/>
    <p:sldId id="300" r:id="rId13"/>
    <p:sldId id="301" r:id="rId14"/>
    <p:sldId id="267" r:id="rId15"/>
    <p:sldId id="302" r:id="rId16"/>
    <p:sldId id="269" r:id="rId17"/>
    <p:sldId id="262" r:id="rId18"/>
    <p:sldId id="261" r:id="rId19"/>
    <p:sldId id="281" r:id="rId20"/>
    <p:sldId id="280" r:id="rId21"/>
    <p:sldId id="282" r:id="rId22"/>
    <p:sldId id="288" r:id="rId23"/>
    <p:sldId id="285" r:id="rId24"/>
    <p:sldId id="286" r:id="rId25"/>
    <p:sldId id="287" r:id="rId26"/>
    <p:sldId id="289" r:id="rId27"/>
    <p:sldId id="290" r:id="rId28"/>
    <p:sldId id="311" r:id="rId29"/>
    <p:sldId id="270" r:id="rId30"/>
    <p:sldId id="276" r:id="rId31"/>
    <p:sldId id="277" r:id="rId32"/>
    <p:sldId id="279" r:id="rId33"/>
    <p:sldId id="304" r:id="rId34"/>
    <p:sldId id="278" r:id="rId35"/>
    <p:sldId id="309" r:id="rId36"/>
    <p:sldId id="305" r:id="rId37"/>
    <p:sldId id="310" r:id="rId38"/>
    <p:sldId id="296" r:id="rId39"/>
    <p:sldId id="297" r:id="rId40"/>
    <p:sldId id="298" r:id="rId41"/>
    <p:sldId id="30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C7671-7489-414D-90E1-9C650E7A172F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6BEAF-0168-4A15-9943-AD26755883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1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D2E8D-1AB8-1F4A-9E3C-4470C66DFF0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4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4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7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6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8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8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4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2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71C2A-1047-44BC-BBA5-8227D86F23B5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0EF24-C815-49B6-A3B0-F1A353970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8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64"/>
            <a:ext cx="9145142" cy="54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 txBox="1">
            <a:spLocks/>
          </p:cNvSpPr>
          <p:nvPr/>
        </p:nvSpPr>
        <p:spPr>
          <a:xfrm>
            <a:off x="199728" y="4895066"/>
            <a:ext cx="8726557" cy="196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1F325B"/>
                </a:solidFill>
                <a:latin typeface="Avenir Heavy"/>
                <a:cs typeface="Avenir Heavy"/>
              </a:rPr>
              <a:t>Conference Dates: 		</a:t>
            </a:r>
            <a:r>
              <a:rPr lang="en-US" sz="2400" dirty="0">
                <a:solidFill>
                  <a:srgbClr val="1F325B"/>
                </a:solidFill>
                <a:latin typeface="Avenir Heavy"/>
                <a:cs typeface="Avenir Heavy"/>
              </a:rPr>
              <a:t>	July </a:t>
            </a:r>
            <a:r>
              <a:rPr lang="en-US" sz="2400" dirty="0" smtClean="0">
                <a:solidFill>
                  <a:srgbClr val="1F325B"/>
                </a:solidFill>
                <a:latin typeface="Avenir Heavy"/>
                <a:cs typeface="Avenir Heavy"/>
              </a:rPr>
              <a:t>30 - </a:t>
            </a:r>
            <a:r>
              <a:rPr lang="en-US" sz="2400" dirty="0">
                <a:solidFill>
                  <a:srgbClr val="1F325B"/>
                </a:solidFill>
                <a:latin typeface="Avenir Heavy"/>
                <a:cs typeface="Avenir Heavy"/>
              </a:rPr>
              <a:t>August </a:t>
            </a:r>
            <a:r>
              <a:rPr lang="en-US" sz="2400" dirty="0" smtClean="0">
                <a:solidFill>
                  <a:srgbClr val="1F325B"/>
                </a:solidFill>
                <a:latin typeface="Avenir Heavy"/>
                <a:cs typeface="Avenir Heavy"/>
              </a:rPr>
              <a:t>4, 2017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1F325B"/>
                </a:solidFill>
                <a:latin typeface="Avenir Heavy"/>
                <a:cs typeface="Avenir Heavy"/>
              </a:rPr>
              <a:t>General Chair:					 Chris Callison-Burch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1F325B"/>
                </a:solidFill>
                <a:latin typeface="Avenir Heavy"/>
                <a:cs typeface="Avenir Heavy"/>
              </a:rPr>
              <a:t>PC Chairs:						Regina </a:t>
            </a:r>
            <a:r>
              <a:rPr lang="en-US" sz="2400" dirty="0" err="1" smtClean="0">
                <a:solidFill>
                  <a:srgbClr val="1F325B"/>
                </a:solidFill>
                <a:latin typeface="Avenir Heavy"/>
                <a:cs typeface="Avenir Heavy"/>
              </a:rPr>
              <a:t>Barzilay</a:t>
            </a:r>
            <a:r>
              <a:rPr lang="en-US" sz="2400" dirty="0" smtClean="0">
                <a:solidFill>
                  <a:srgbClr val="1F325B"/>
                </a:solidFill>
                <a:latin typeface="Avenir Heavy"/>
                <a:cs typeface="Avenir Heavy"/>
              </a:rPr>
              <a:t>, Min-Yen </a:t>
            </a:r>
            <a:r>
              <a:rPr lang="en-US" sz="2400" dirty="0" err="1" smtClean="0">
                <a:solidFill>
                  <a:srgbClr val="1F325B"/>
                </a:solidFill>
                <a:latin typeface="Avenir Heavy"/>
                <a:cs typeface="Avenir Heavy"/>
              </a:rPr>
              <a:t>Kan</a:t>
            </a:r>
            <a:endParaRPr lang="es-ES" sz="2400" dirty="0">
              <a:solidFill>
                <a:srgbClr val="1F325B"/>
              </a:solidFill>
              <a:latin typeface="Avenir Light"/>
              <a:cs typeface="Avenir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49" y="807811"/>
            <a:ext cx="6539608" cy="4087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893" y="99925"/>
            <a:ext cx="76496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1F325B"/>
                </a:solidFill>
                <a:latin typeface="Avenir Heavy"/>
                <a:cs typeface="Avenir Heavy"/>
              </a:rPr>
              <a:t>ACL 2017 </a:t>
            </a:r>
            <a:r>
              <a:rPr lang="en-US" sz="4000" dirty="0" smtClean="0">
                <a:solidFill>
                  <a:srgbClr val="1F325B"/>
                </a:solidFill>
                <a:latin typeface="Avenir Heavy"/>
                <a:cs typeface="Avenir Heavy"/>
              </a:rPr>
              <a:t>– Vancouver, Canada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7051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734098" y="5532437"/>
            <a:ext cx="5140266" cy="1325563"/>
          </a:xfrm>
          <a:prstGeom prst="rect">
            <a:avLst/>
          </a:prstGeom>
          <a:gradFill flip="none" rotWithShape="1">
            <a:gsLst>
              <a:gs pos="89000">
                <a:schemeClr val="tx1">
                  <a:alpha val="0"/>
                </a:schemeClr>
              </a:gs>
              <a:gs pos="29000">
                <a:schemeClr val="tx1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b="1" dirty="0" err="1">
                <a:solidFill>
                  <a:schemeClr val="bg1"/>
                </a:solidFill>
              </a:rPr>
              <a:t>Ernő</a:t>
            </a:r>
            <a:r>
              <a:rPr lang="en-US" b="1" dirty="0">
                <a:solidFill>
                  <a:schemeClr val="bg1"/>
                </a:solidFill>
              </a:rPr>
              <a:t> Rubik</a:t>
            </a:r>
          </a:p>
        </p:txBody>
      </p:sp>
    </p:spTree>
    <p:extLst>
      <p:ext uri="{BB962C8B-B14F-4D97-AF65-F5344CB8AC3E}">
        <p14:creationId xmlns:p14="http://schemas.microsoft.com/office/powerpoint/2010/main" val="40273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568" y="-1"/>
            <a:ext cx="10149841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4" b="87882" l="9850" r="93023">
                        <a14:foregroundMark x1="51984" y1="36355" x2="70178" y2="42748"/>
                        <a14:foregroundMark x1="51026" y1="35019" x2="63475" y2="32443"/>
                        <a14:foregroundMark x1="51300" y1="45802" x2="69220" y2="49046"/>
                        <a14:foregroundMark x1="43365" y1="56584" x2="87688" y2="60210"/>
                        <a14:foregroundMark x1="86867" y1="65935" x2="81532" y2="80630"/>
                        <a14:foregroundMark x1="31737" y1="84351" x2="93160" y2="81775"/>
                        <a14:foregroundMark x1="61970" y1="87023" x2="80848" y2="8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60"/>
          <a:stretch/>
        </p:blipFill>
        <p:spPr>
          <a:xfrm>
            <a:off x="4251625" y="0"/>
            <a:ext cx="5317382" cy="6892018"/>
          </a:xfr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734098" y="5532437"/>
            <a:ext cx="5140266" cy="1325563"/>
          </a:xfrm>
          <a:prstGeom prst="rect">
            <a:avLst/>
          </a:prstGeom>
          <a:gradFill flip="none" rotWithShape="1">
            <a:gsLst>
              <a:gs pos="89000">
                <a:schemeClr val="tx1">
                  <a:alpha val="0"/>
                </a:schemeClr>
              </a:gs>
              <a:gs pos="29000">
                <a:schemeClr val="tx1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b="1" dirty="0" smtClean="0">
                <a:solidFill>
                  <a:schemeClr val="bg1"/>
                </a:solidFill>
              </a:rPr>
              <a:t>Edward Teller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8" y="3324494"/>
            <a:ext cx="2095500" cy="2181225"/>
          </a:xfrm>
        </p:spPr>
      </p:pic>
    </p:spTree>
    <p:extLst>
      <p:ext uri="{BB962C8B-B14F-4D97-AF65-F5344CB8AC3E}">
        <p14:creationId xmlns:p14="http://schemas.microsoft.com/office/powerpoint/2010/main" val="24354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3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83"/>
          <a:stretch/>
        </p:blipFill>
        <p:spPr>
          <a:xfrm>
            <a:off x="0" y="3291357"/>
            <a:ext cx="9144000" cy="35344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" y="532554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err="1" smtClean="0">
                <a:solidFill>
                  <a:srgbClr val="952B2B"/>
                </a:solidFill>
                <a:latin typeface="+mn-lt"/>
              </a:rPr>
              <a:t>Búcsú</a:t>
            </a:r>
            <a:r>
              <a:rPr lang="en-US" sz="8800" b="1" dirty="0" smtClean="0">
                <a:solidFill>
                  <a:srgbClr val="952B2B"/>
                </a:solidFill>
                <a:latin typeface="+mn-lt"/>
              </a:rPr>
              <a:t> – Farewell</a:t>
            </a:r>
            <a:endParaRPr lang="en-US" sz="8800" b="1" dirty="0">
              <a:solidFill>
                <a:srgbClr val="952B2B"/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0" y="2201507"/>
            <a:ext cx="4514286" cy="147619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087158" y="2276819"/>
            <a:ext cx="3982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smtClean="0">
                <a:solidFill>
                  <a:srgbClr val="952B2B"/>
                </a:solidFill>
                <a:latin typeface="+mn-lt"/>
              </a:rPr>
              <a:t>2017</a:t>
            </a:r>
            <a:endParaRPr lang="en-US" sz="13800" dirty="0">
              <a:solidFill>
                <a:srgbClr val="952B2B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9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21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90" y="-17941"/>
            <a:ext cx="5439634" cy="687594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0"/>
          <a:stretch/>
        </p:blipFill>
        <p:spPr>
          <a:xfrm>
            <a:off x="373489" y="2413794"/>
            <a:ext cx="3000084" cy="424497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1" b="3277"/>
          <a:stretch/>
        </p:blipFill>
        <p:spPr>
          <a:xfrm>
            <a:off x="373489" y="0"/>
            <a:ext cx="1932295" cy="21831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2346" y="682580"/>
            <a:ext cx="104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2018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9370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2676391" y="305914"/>
            <a:ext cx="23850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France</a:t>
            </a:r>
          </a:p>
          <a:p>
            <a:pPr marL="0" indent="0">
              <a:buNone/>
            </a:pPr>
            <a:r>
              <a:rPr lang="en-US" sz="4000" dirty="0" smtClean="0"/>
              <a:t>Ireland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Norway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>
            <a:off x="6857192" y="305919"/>
            <a:ext cx="20421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Jordan</a:t>
            </a:r>
          </a:p>
          <a:p>
            <a:pPr marL="0" indent="0">
              <a:buNone/>
            </a:pPr>
            <a:r>
              <a:rPr lang="en-US" sz="4000" dirty="0" smtClean="0"/>
              <a:t>Mexico</a:t>
            </a:r>
          </a:p>
          <a:p>
            <a:pPr marL="0" indent="0">
              <a:buNone/>
            </a:pPr>
            <a:r>
              <a:rPr lang="en-US" sz="4000" dirty="0" smtClean="0"/>
              <a:t>Peru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India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284"/>
          <a:stretch/>
        </p:blipFill>
        <p:spPr>
          <a:xfrm>
            <a:off x="-31392" y="4193684"/>
            <a:ext cx="9144000" cy="2657878"/>
          </a:xfrm>
          <a:prstGeom prst="rect">
            <a:avLst/>
          </a:prstGeom>
        </p:spPr>
      </p:pic>
      <p:sp>
        <p:nvSpPr>
          <p:cNvPr id="11" name="Marcador de contenido 5"/>
          <p:cNvSpPr txBox="1">
            <a:spLocks/>
          </p:cNvSpPr>
          <p:nvPr/>
        </p:nvSpPr>
        <p:spPr>
          <a:xfrm>
            <a:off x="4943082" y="318794"/>
            <a:ext cx="23077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UK 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Greece </a:t>
            </a:r>
          </a:p>
          <a:p>
            <a:pPr marL="0" indent="0">
              <a:buNone/>
            </a:pPr>
            <a:r>
              <a:rPr lang="en-US" sz="4000" dirty="0" smtClean="0"/>
              <a:t>Israel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0"/>
          <a:stretch/>
        </p:blipFill>
        <p:spPr>
          <a:xfrm>
            <a:off x="219480" y="2180553"/>
            <a:ext cx="2434779" cy="34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Marcador de contenido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760" y1="25000" x2="69285" y2="31901"/>
                        <a14:foregroundMark x1="69486" y1="33854" x2="69688" y2="390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90" t="13897" r="29155" b="36713"/>
          <a:stretch/>
        </p:blipFill>
        <p:spPr>
          <a:xfrm>
            <a:off x="1725767" y="4323266"/>
            <a:ext cx="7830355" cy="7407854"/>
          </a:xfr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0"/>
          <a:stretch/>
        </p:blipFill>
        <p:spPr>
          <a:xfrm>
            <a:off x="128790" y="3253166"/>
            <a:ext cx="2434779" cy="3445099"/>
          </a:xfrm>
          <a:prstGeom prst="rect">
            <a:avLst/>
          </a:prstGeom>
        </p:spPr>
      </p:pic>
      <p:pic>
        <p:nvPicPr>
          <p:cNvPr id="3" name="Marcador de contenido 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8" y="1341905"/>
            <a:ext cx="2787937" cy="2787937"/>
          </a:xfrm>
        </p:spPr>
      </p:pic>
    </p:spTree>
    <p:extLst>
      <p:ext uri="{BB962C8B-B14F-4D97-AF65-F5344CB8AC3E}">
        <p14:creationId xmlns:p14="http://schemas.microsoft.com/office/powerpoint/2010/main" val="5036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Marcador de contenido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Marcador de contenido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0"/>
            <a:ext cx="9144000" cy="6858000"/>
          </a:xfr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0"/>
          <a:stretch/>
        </p:blipFill>
        <p:spPr>
          <a:xfrm>
            <a:off x="128790" y="3253166"/>
            <a:ext cx="2434779" cy="34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9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Marcador de contenido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Marcador de contenido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" t="5446" r="12395" b="22817"/>
          <a:stretch/>
        </p:blipFill>
        <p:spPr>
          <a:xfrm>
            <a:off x="-1997016" y="-927652"/>
            <a:ext cx="14855363" cy="987142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0"/>
          <a:stretch/>
        </p:blipFill>
        <p:spPr>
          <a:xfrm>
            <a:off x="296220" y="3462365"/>
            <a:ext cx="2434779" cy="34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54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25106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883" y="0"/>
            <a:ext cx="10293436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-1944710" y="5532437"/>
            <a:ext cx="10805968" cy="1325563"/>
          </a:xfrm>
          <a:prstGeom prst="rect">
            <a:avLst/>
          </a:prstGeom>
          <a:gradFill flip="none" rotWithShape="1">
            <a:gsLst>
              <a:gs pos="89000">
                <a:schemeClr val="tx1">
                  <a:alpha val="0"/>
                </a:schemeClr>
              </a:gs>
              <a:gs pos="29000">
                <a:schemeClr val="tx1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Ho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 Minh Mausoleum</a:t>
            </a:r>
          </a:p>
        </p:txBody>
      </p:sp>
    </p:spTree>
    <p:extLst>
      <p:ext uri="{BB962C8B-B14F-4D97-AF65-F5344CB8AC3E}">
        <p14:creationId xmlns:p14="http://schemas.microsoft.com/office/powerpoint/2010/main" val="29702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-1"/>
            <a:ext cx="11346288" cy="8509716"/>
          </a:xfr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-1944710" y="5532437"/>
            <a:ext cx="10805968" cy="1325563"/>
          </a:xfrm>
          <a:prstGeom prst="rect">
            <a:avLst/>
          </a:prstGeom>
          <a:gradFill flip="none" rotWithShape="1">
            <a:gsLst>
              <a:gs pos="89000">
                <a:schemeClr val="tx1">
                  <a:alpha val="0"/>
                </a:schemeClr>
              </a:gs>
              <a:gs pos="29000">
                <a:schemeClr val="tx1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Ho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 Minh Mausoleum</a:t>
            </a:r>
          </a:p>
        </p:txBody>
      </p:sp>
    </p:spTree>
    <p:extLst>
      <p:ext uri="{BB962C8B-B14F-4D97-AF65-F5344CB8AC3E}">
        <p14:creationId xmlns:p14="http://schemas.microsoft.com/office/powerpoint/2010/main" val="36299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5" y="0"/>
            <a:ext cx="10236820" cy="6858000"/>
          </a:xfr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guidetrip.com/images/uploads/experiences/18815/Halong_ba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726" y="5532437"/>
            <a:ext cx="8584532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ruise-halong-bay.com/images/halong-vietnam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726" y="5532437"/>
            <a:ext cx="8584532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tourtovietnam.net/wp-content/uploads/2013/08/Halong-Bay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726" y="5532437"/>
            <a:ext cx="8584532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optravelvn.com/pic/news/images/635406107145690000.jpg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663" y="5592587"/>
            <a:ext cx="858453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Bai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near Trang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40421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46665" cy="74311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663" y="5592587"/>
            <a:ext cx="858453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Bai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complex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ndochinavoyages.files.wordpress.com/2014/09/bai-dinh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726" y="21961"/>
            <a:ext cx="858453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An Complex</a:t>
            </a:r>
          </a:p>
        </p:txBody>
      </p:sp>
    </p:spTree>
    <p:extLst>
      <p:ext uri="{BB962C8B-B14F-4D97-AF65-F5344CB8AC3E}">
        <p14:creationId xmlns:p14="http://schemas.microsoft.com/office/powerpoint/2010/main" val="35359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587" y="0"/>
            <a:ext cx="10266468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663" y="5592587"/>
            <a:ext cx="858453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Bai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complex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2526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663" y="5592587"/>
            <a:ext cx="858453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Bai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complex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3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375" y="2"/>
            <a:ext cx="12376710" cy="77402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663" y="5592587"/>
            <a:ext cx="858453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Bai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complex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099" y="-1"/>
            <a:ext cx="10325724" cy="6858001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52663" y="5592587"/>
            <a:ext cx="858453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An caves </a:t>
            </a:r>
          </a:p>
        </p:txBody>
      </p:sp>
    </p:spTree>
    <p:extLst>
      <p:ext uri="{BB962C8B-B14F-4D97-AF65-F5344CB8AC3E}">
        <p14:creationId xmlns:p14="http://schemas.microsoft.com/office/powerpoint/2010/main" val="3308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8970" cy="6858000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52663" y="5592587"/>
            <a:ext cx="8584532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An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rivers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229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402" y="0"/>
            <a:ext cx="10831137" cy="5776606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52663" y="5592587"/>
            <a:ext cx="858453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952B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University of Science and </a:t>
            </a:r>
            <a:r>
              <a:rPr lang="en-US" sz="3600" b="1" dirty="0" smtClean="0">
                <a:solidFill>
                  <a:srgbClr val="952B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US" sz="3600" b="1" dirty="0">
              <a:solidFill>
                <a:srgbClr val="952B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00"/>
            <a:ext cx="9144001" cy="6096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2" y="-320072"/>
            <a:ext cx="9144001" cy="23876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Sểế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yộủ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sởộn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ịn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Việt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</a:rPr>
              <a:t>Nam!</a:t>
            </a:r>
            <a:br>
              <a:rPr lang="en-US" sz="6600" b="1" dirty="0" smtClean="0">
                <a:solidFill>
                  <a:srgbClr val="FF0000"/>
                </a:solidFill>
              </a:rPr>
            </a:b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0464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6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951" y="-1"/>
            <a:ext cx="10281981" cy="6858001"/>
          </a:xfrm>
        </p:spPr>
      </p:pic>
    </p:spTree>
    <p:extLst>
      <p:ext uri="{BB962C8B-B14F-4D97-AF65-F5344CB8AC3E}">
        <p14:creationId xmlns:p14="http://schemas.microsoft.com/office/powerpoint/2010/main" val="42715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4" y="0"/>
            <a:ext cx="10281980" cy="6858000"/>
          </a:xfrm>
        </p:spPr>
      </p:pic>
    </p:spTree>
    <p:extLst>
      <p:ext uri="{BB962C8B-B14F-4D97-AF65-F5344CB8AC3E}">
        <p14:creationId xmlns:p14="http://schemas.microsoft.com/office/powerpoint/2010/main" val="9488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49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88</Words>
  <Application>Microsoft Office PowerPoint</Application>
  <PresentationFormat>Presentación en pantalla (4:3)</PresentationFormat>
  <Paragraphs>35</Paragraphs>
  <Slides>41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Avenir Heavy</vt:lpstr>
      <vt:lpstr>Avenir Light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Búcsú – Farewell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 Long Bay</vt:lpstr>
      <vt:lpstr>Ha Long Bay</vt:lpstr>
      <vt:lpstr>Ha Long Bay</vt:lpstr>
      <vt:lpstr>Bai Đinh near Trang An</vt:lpstr>
      <vt:lpstr>Bai Đinh complex</vt:lpstr>
      <vt:lpstr>Trang An Complex</vt:lpstr>
      <vt:lpstr>Bai Đinh complex</vt:lpstr>
      <vt:lpstr>Bai Đinh complex</vt:lpstr>
      <vt:lpstr>Bai Đinh complex</vt:lpstr>
      <vt:lpstr>Trang An caves </vt:lpstr>
      <vt:lpstr>Trang An rivers</vt:lpstr>
      <vt:lpstr>University of Science and Technology</vt:lpstr>
      <vt:lpstr>Sểế yộủ sởộn ịn Việt Nam!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SAMSUNG</dc:creator>
  <cp:lastModifiedBy>SAMSUNG</cp:lastModifiedBy>
  <cp:revision>146</cp:revision>
  <dcterms:created xsi:type="dcterms:W3CDTF">2017-04-21T20:24:43Z</dcterms:created>
  <dcterms:modified xsi:type="dcterms:W3CDTF">2017-04-22T14:52:55Z</dcterms:modified>
</cp:coreProperties>
</file>